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8"/>
    <p:restoredTop sz="83735"/>
  </p:normalViewPr>
  <p:slideViewPr>
    <p:cSldViewPr snapToGrid="0">
      <p:cViewPr varScale="1">
        <p:scale>
          <a:sx n="230" d="100"/>
          <a:sy n="230" d="100"/>
        </p:scale>
        <p:origin x="2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4DED3-0420-5343-B738-6C6C76D6A470}" type="datetimeFigureOut">
              <a:rPr kumimoji="1" lang="zh-CN" altLang="en-US" smtClean="0"/>
              <a:t>2022/11/7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54BEF-0201-2F49-9F4D-F006AF283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742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Hi, everyone one. I am </a:t>
            </a:r>
            <a:r>
              <a:rPr kumimoji="1" lang="en" altLang="zh-CN" dirty="0" err="1"/>
              <a:t>Hanlin</a:t>
            </a:r>
            <a:r>
              <a:rPr kumimoji="1" lang="en" altLang="zh-CN" dirty="0"/>
              <a:t> Cai, the first-author of the Paper (An IoT Garbage Monitoring System for Effective Garbage Management). So now, let's start my </a:t>
            </a:r>
            <a:r>
              <a:rPr kumimoji="1" lang="en" altLang="zh-CN" dirty="0" err="1"/>
              <a:t>persentation</a:t>
            </a:r>
            <a:r>
              <a:rPr kumimoji="1" lang="en" altLang="zh-CN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4BEF-0201-2F49-9F4D-F006AF2835C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069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So the first part is the self-introduction. My name is </a:t>
            </a:r>
            <a:r>
              <a:rPr kumimoji="1" lang="en" altLang="zh-CN" dirty="0" err="1"/>
              <a:t>Hanlin</a:t>
            </a:r>
            <a:r>
              <a:rPr kumimoji="1" lang="en" altLang="zh-CN" dirty="0"/>
              <a:t> CAI, a junior student majoring in Automation at Fuzhou </a:t>
            </a:r>
            <a:r>
              <a:rPr kumimoji="1" lang="en" altLang="zh-CN" dirty="0" err="1"/>
              <a:t>Univeristy</a:t>
            </a:r>
            <a:r>
              <a:rPr kumimoji="1" lang="en" altLang="zh-CN" dirty="0"/>
              <a:t>, China, and Robotics at Maynooth University, Ireland, which is a China-Ireland cooperative program. Currently, I am interested in the Internet of Things and Machine Learning. Recently, I have been nominated for 2022 China National Scholarship.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4BEF-0201-2F49-9F4D-F006AF2835C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134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57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58.png"/><Relationship Id="rId9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58.png"/><Relationship Id="rId10" Type="http://schemas.openxmlformats.org/officeDocument/2006/relationships/image" Target="../media/image101.png"/><Relationship Id="rId4" Type="http://schemas.openxmlformats.org/officeDocument/2006/relationships/image" Target="../media/image57.png"/><Relationship Id="rId9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7.png"/><Relationship Id="rId5" Type="http://schemas.openxmlformats.org/officeDocument/2006/relationships/image" Target="../media/image4.png"/><Relationship Id="rId15" Type="http://schemas.openxmlformats.org/officeDocument/2006/relationships/image" Target="../media/image10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58.png"/><Relationship Id="rId10" Type="http://schemas.openxmlformats.org/officeDocument/2006/relationships/image" Target="../media/image112.png"/><Relationship Id="rId4" Type="http://schemas.openxmlformats.org/officeDocument/2006/relationships/image" Target="../media/image57.png"/><Relationship Id="rId9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7.png"/><Relationship Id="rId5" Type="http://schemas.openxmlformats.org/officeDocument/2006/relationships/image" Target="../media/image4.png"/><Relationship Id="rId15" Type="http://schemas.openxmlformats.org/officeDocument/2006/relationships/image" Target="../media/image119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7.png"/><Relationship Id="rId7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58.png"/><Relationship Id="rId9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2.png"/><Relationship Id="rId21" Type="http://schemas.openxmlformats.org/officeDocument/2006/relationships/image" Target="../media/image139.png"/><Relationship Id="rId7" Type="http://schemas.openxmlformats.org/officeDocument/2006/relationships/image" Target="../media/image8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29.png"/><Relationship Id="rId5" Type="http://schemas.openxmlformats.org/officeDocument/2006/relationships/image" Target="../media/image4.png"/><Relationship Id="rId15" Type="http://schemas.openxmlformats.org/officeDocument/2006/relationships/image" Target="../media/image133.png"/><Relationship Id="rId10" Type="http://schemas.openxmlformats.org/officeDocument/2006/relationships/image" Target="../media/image7.png"/><Relationship Id="rId19" Type="http://schemas.openxmlformats.org/officeDocument/2006/relationships/image" Target="../media/image13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5" Type="http://schemas.openxmlformats.org/officeDocument/2006/relationships/image" Target="../media/image5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7.png"/><Relationship Id="rId5" Type="http://schemas.openxmlformats.org/officeDocument/2006/relationships/image" Target="../media/image4.png"/><Relationship Id="rId15" Type="http://schemas.openxmlformats.org/officeDocument/2006/relationships/image" Target="../media/image6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6456473" y="735234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59999">
            <a:off x="6524005" y="67389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5816254" y="4065259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80000">
            <a:off x="6700501" y="2464023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5799422" y="3499364"/>
            <a:ext cx="1332790" cy="546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5854520" y="2983139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7903606" y="770572"/>
            <a:ext cx="934702" cy="383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559999">
            <a:off x="7938420" y="425958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490" y="1037748"/>
            <a:ext cx="6214245" cy="16568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8178" y="3005518"/>
            <a:ext cx="3710518" cy="3358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9955" y="3050000"/>
            <a:ext cx="4235683" cy="2468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121" y="3664696"/>
            <a:ext cx="2961774" cy="1300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7375" y="3698462"/>
            <a:ext cx="2428285" cy="12324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-3714"/>
            <a:ext cx="3809270" cy="7809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60509" y="200120"/>
            <a:ext cx="1091533" cy="46126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44944" y="107489"/>
            <a:ext cx="606919" cy="606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19" y="218789"/>
            <a:ext cx="2576400" cy="4433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19" y="1458277"/>
            <a:ext cx="8524105" cy="274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19" y="2022919"/>
            <a:ext cx="8524105" cy="274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19" y="928163"/>
            <a:ext cx="9917838" cy="274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7760" y="2760868"/>
            <a:ext cx="2434954" cy="19413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3825" y="1458277"/>
            <a:ext cx="8524105" cy="274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1059" y="928163"/>
            <a:ext cx="8524105" cy="274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11" y="2684478"/>
            <a:ext cx="2949741" cy="21333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1255" y="2834925"/>
            <a:ext cx="3144705" cy="19781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65" y="862393"/>
            <a:ext cx="8854631" cy="11142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5" y="2169414"/>
            <a:ext cx="5782205" cy="27057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24" y="2242756"/>
            <a:ext cx="2860067" cy="26323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942" y="218789"/>
            <a:ext cx="5992420" cy="4433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" y="3202209"/>
            <a:ext cx="8722061" cy="8775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697" y="188023"/>
            <a:ext cx="1006334" cy="4252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044" y="102631"/>
            <a:ext cx="559547" cy="559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458" y="218789"/>
            <a:ext cx="4576704" cy="4012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714" y="721566"/>
            <a:ext cx="3128272" cy="19606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756279" y="1328404"/>
            <a:ext cx="1159182" cy="7469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08" y="2733770"/>
            <a:ext cx="3211041" cy="274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4804" y="2733770"/>
            <a:ext cx="3996053" cy="290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376" y="724281"/>
            <a:ext cx="3025500" cy="19031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978" y="4129135"/>
            <a:ext cx="8647696" cy="8775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8384" y="1515713"/>
            <a:ext cx="2295501" cy="5804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5850" y="2191750"/>
            <a:ext cx="3136996" cy="5966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5850" y="2887789"/>
            <a:ext cx="2759699" cy="5966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9" y="757999"/>
            <a:ext cx="8832281" cy="1200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3" y="162877"/>
            <a:ext cx="2922450" cy="555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96161"/>
            <a:ext cx="3165560" cy="1861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169" y="3197685"/>
            <a:ext cx="2524030" cy="17935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8268" y="3164538"/>
            <a:ext cx="3020407" cy="17982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399" y="2091690"/>
            <a:ext cx="8832284" cy="9601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4" y="785764"/>
            <a:ext cx="8816497" cy="15087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2544"/>
            <a:ext cx="4238416" cy="555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275" y="2368867"/>
            <a:ext cx="4164882" cy="270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2788" y="2360866"/>
            <a:ext cx="4116796" cy="27250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8384" y="1515713"/>
            <a:ext cx="2295501" cy="5804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9850" y="2164365"/>
            <a:ext cx="2875031" cy="6160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9850" y="2914792"/>
            <a:ext cx="4309219" cy="5564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89" y="799623"/>
            <a:ext cx="8841238" cy="2194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2" y="142303"/>
            <a:ext cx="2682806" cy="5609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74" y="3011947"/>
            <a:ext cx="4468262" cy="1961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937" y="3043999"/>
            <a:ext cx="3996264" cy="20283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" y="132492"/>
            <a:ext cx="2875031" cy="616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89" y="799623"/>
            <a:ext cx="8929015" cy="14204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9" y="2249376"/>
            <a:ext cx="4309219" cy="5564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589" y="2855261"/>
            <a:ext cx="8913552" cy="113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589" y="4134945"/>
            <a:ext cx="6446268" cy="8297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6374320" y="729757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6441805" y="61912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5816254" y="4065259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700501" y="2464023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7821406" y="765095"/>
            <a:ext cx="934702" cy="3832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7856267" y="420481"/>
            <a:ext cx="934702" cy="3832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5799422" y="3499364"/>
            <a:ext cx="1332790" cy="5464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5849086" y="3008027"/>
            <a:ext cx="1332790" cy="5464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3641" y="3224784"/>
            <a:ext cx="4327445" cy="252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528" y="1448466"/>
            <a:ext cx="5270268" cy="7052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6322" y="3902583"/>
            <a:ext cx="3630302" cy="2115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206" y="3377850"/>
            <a:ext cx="5049056" cy="3135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206" y="3793093"/>
            <a:ext cx="5055792" cy="3210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528" y="2153745"/>
            <a:ext cx="6273143" cy="7337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6318" y="3807809"/>
            <a:ext cx="4972788" cy="29155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6318" y="3395900"/>
            <a:ext cx="4760871" cy="2774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-3714"/>
            <a:ext cx="4296293" cy="8808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30819" y="226171"/>
            <a:ext cx="1231088" cy="52024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23718" y="121681"/>
            <a:ext cx="684515" cy="6845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839" y="170497"/>
            <a:ext cx="1129510" cy="4773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509" y="74628"/>
            <a:ext cx="628036" cy="6280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482" y="4145756"/>
            <a:ext cx="2525081" cy="3238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63" y="1134141"/>
            <a:ext cx="2038512" cy="2882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3714"/>
            <a:ext cx="3727254" cy="764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625" y="1172337"/>
            <a:ext cx="6170914" cy="7533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8832" y="2074735"/>
            <a:ext cx="2963477" cy="3442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8832" y="818054"/>
            <a:ext cx="1839946" cy="3542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1625" y="2481262"/>
            <a:ext cx="6170914" cy="10044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3064" y="3579923"/>
            <a:ext cx="2963477" cy="3442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1625" y="3986450"/>
            <a:ext cx="6238968" cy="4536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35" y="4498990"/>
            <a:ext cx="2321259" cy="2292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21625" y="4501419"/>
            <a:ext cx="6268721" cy="4536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137969" y="597836"/>
            <a:ext cx="897140" cy="3678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107680" y="266700"/>
            <a:ext cx="897140" cy="3678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068" y="334232"/>
            <a:ext cx="6946513" cy="5636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38" y="1313926"/>
            <a:ext cx="1959054" cy="19590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371" y="2523458"/>
            <a:ext cx="500877" cy="5008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4906" y="2640091"/>
            <a:ext cx="319872" cy="2676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5702" y="1393936"/>
            <a:ext cx="1799034" cy="17990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272" y="2523458"/>
            <a:ext cx="500877" cy="5008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5807" y="2640091"/>
            <a:ext cx="319872" cy="2676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7923" y="1313926"/>
            <a:ext cx="1959054" cy="19590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502" y="2523458"/>
            <a:ext cx="500877" cy="5008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8037" y="2640091"/>
            <a:ext cx="319872" cy="2676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46226" y="1500616"/>
            <a:ext cx="1585674" cy="15856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116" y="2523458"/>
            <a:ext cx="500877" cy="50087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603" y="2640091"/>
            <a:ext cx="329358" cy="2756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257" y="3334416"/>
            <a:ext cx="2124204" cy="7315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01594" y="262080"/>
            <a:ext cx="1194384" cy="5047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8639" y="160734"/>
            <a:ext cx="664108" cy="6641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0356" y="3334416"/>
            <a:ext cx="2009742" cy="7315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3816" y="3334416"/>
            <a:ext cx="2147291" cy="731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8665" y="3334416"/>
            <a:ext cx="2147291" cy="7315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197" y="4206716"/>
            <a:ext cx="4326682" cy="8870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8384" y="1515713"/>
            <a:ext cx="2295501" cy="5804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0399" y="264699"/>
            <a:ext cx="1225548" cy="5179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7061" y="160734"/>
            <a:ext cx="681435" cy="6814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5850" y="2271426"/>
            <a:ext cx="2633511" cy="5386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59710" y="2890408"/>
            <a:ext cx="3782248" cy="5386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30" y="840057"/>
            <a:ext cx="8744667" cy="1330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455" y="180308"/>
            <a:ext cx="1006334" cy="4252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01" y="94916"/>
            <a:ext cx="559547" cy="559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3382" y="180308"/>
            <a:ext cx="3797557" cy="5677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449" y="2275189"/>
            <a:ext cx="3531149" cy="2706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091" y="2009584"/>
            <a:ext cx="2157596" cy="3077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79" y="2506884"/>
            <a:ext cx="2799410" cy="20083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" y="839104"/>
            <a:ext cx="8746760" cy="42286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455" y="180308"/>
            <a:ext cx="1006334" cy="4252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01" y="94916"/>
            <a:ext cx="559547" cy="559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0308"/>
            <a:ext cx="4323296" cy="5677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>
            <a:off x="137780" y="458541"/>
            <a:ext cx="1811569" cy="7427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59999">
            <a:off x="205286" y="-209297"/>
            <a:ext cx="1811569" cy="742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0000">
            <a:off x="-265242" y="3855554"/>
            <a:ext cx="3221837" cy="132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0000">
            <a:off x="619003" y="2254318"/>
            <a:ext cx="3221837" cy="1320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9999">
            <a:off x="-282075" y="3289659"/>
            <a:ext cx="1332790" cy="546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9999">
            <a:off x="-232410" y="2798323"/>
            <a:ext cx="1332790" cy="54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9999">
            <a:off x="1584903" y="493879"/>
            <a:ext cx="934702" cy="383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59999">
            <a:off x="1619734" y="149299"/>
            <a:ext cx="934702" cy="383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8384" y="1515713"/>
            <a:ext cx="2295501" cy="5804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5850" y="2271426"/>
            <a:ext cx="3289072" cy="6727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5850" y="2944129"/>
            <a:ext cx="3029125" cy="672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17" y="246126"/>
            <a:ext cx="1006334" cy="4252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963" y="160734"/>
            <a:ext cx="559547" cy="5595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92" y="852773"/>
            <a:ext cx="8867729" cy="17008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24" y="2702147"/>
            <a:ext cx="6285367" cy="23917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9583" y="150923"/>
            <a:ext cx="4359124" cy="5925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184" y="2448067"/>
            <a:ext cx="2137686" cy="28783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1" y="244268"/>
            <a:ext cx="4322712" cy="474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04" y="1341120"/>
            <a:ext cx="8524105" cy="2438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" y="2114264"/>
            <a:ext cx="8524105" cy="243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04" y="954547"/>
            <a:ext cx="8524105" cy="2438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04" y="3273980"/>
            <a:ext cx="8524105" cy="2438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04" y="2500836"/>
            <a:ext cx="8524105" cy="2438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604" y="2887408"/>
            <a:ext cx="8524105" cy="2438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604" y="1727692"/>
            <a:ext cx="8524105" cy="2438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604" y="3752992"/>
            <a:ext cx="2643985" cy="12352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8181" y="325945"/>
            <a:ext cx="4367901" cy="45982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34547" y="3767328"/>
            <a:ext cx="2279396" cy="11569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Macintosh PowerPoint</Application>
  <DocSecurity>0</DocSecurity>
  <PresentationFormat>全屏显示(16:9)</PresentationFormat>
  <Paragraphs>4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2" baseType="lpstr">
      <vt:lpstr>等线</vt:lpstr>
      <vt:lpstr>Arial</vt:lpstr>
      <vt:lpstr>unioffice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FoxyUtils ehf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HANLIN CAI</cp:lastModifiedBy>
  <cp:revision>1</cp:revision>
  <dcterms:modified xsi:type="dcterms:W3CDTF">2022-11-07T14:42:59Z</dcterms:modified>
</cp:coreProperties>
</file>